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14"/>
  </p:notesMasterIdLst>
  <p:sldIdLst>
    <p:sldId id="304" r:id="rId6"/>
    <p:sldId id="293" r:id="rId7"/>
    <p:sldId id="307" r:id="rId8"/>
    <p:sldId id="316" r:id="rId9"/>
    <p:sldId id="317" r:id="rId10"/>
    <p:sldId id="315" r:id="rId11"/>
    <p:sldId id="306" r:id="rId12"/>
    <p:sldId id="305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2A2A"/>
    <a:srgbClr val="4451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C69226-CAAC-3476-1630-3A9651C69A0D}" v="5" dt="2025-09-23T12:13:47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05" autoAdjust="0"/>
    <p:restoredTop sz="94660"/>
  </p:normalViewPr>
  <p:slideViewPr>
    <p:cSldViewPr snapToGrid="0">
      <p:cViewPr varScale="1">
        <p:scale>
          <a:sx n="52" d="100"/>
          <a:sy n="52" d="100"/>
        </p:scale>
        <p:origin x="208" y="2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y Newton - BAS" userId="a7b8155d-85d5-4b03-ae50-0138723a243e" providerId="ADAL" clId="{25912399-A4C8-539C-BDBC-F01352F6598C}"/>
    <pc:docChg chg="undo custSel addSld delSld modSld sldOrd modMainMaster">
      <pc:chgData name="Emily Newton - BAS" userId="a7b8155d-85d5-4b03-ae50-0138723a243e" providerId="ADAL" clId="{25912399-A4C8-539C-BDBC-F01352F6598C}" dt="2025-09-11T13:12:12.677" v="488" actId="207"/>
      <pc:docMkLst>
        <pc:docMk/>
      </pc:docMkLst>
      <pc:sldChg chg="addSp delSp modSp add mod ord setBg">
        <pc:chgData name="Emily Newton - BAS" userId="a7b8155d-85d5-4b03-ae50-0138723a243e" providerId="ADAL" clId="{25912399-A4C8-539C-BDBC-F01352F6598C}" dt="2025-09-11T12:54:39.594" v="75" actId="14100"/>
        <pc:sldMkLst>
          <pc:docMk/>
          <pc:sldMk cId="3323954352" sldId="293"/>
        </pc:sldMkLst>
        <pc:spChg chg="mod">
          <ac:chgData name="Emily Newton - BAS" userId="a7b8155d-85d5-4b03-ae50-0138723a243e" providerId="ADAL" clId="{25912399-A4C8-539C-BDBC-F01352F6598C}" dt="2025-09-11T12:54:39.594" v="75" actId="14100"/>
          <ac:spMkLst>
            <pc:docMk/>
            <pc:sldMk cId="3323954352" sldId="293"/>
            <ac:spMk id="3" creationId="{5DFFCD3C-0FC8-9807-058B-21EB107D6FCD}"/>
          </ac:spMkLst>
        </pc:spChg>
        <pc:spChg chg="add mod">
          <ac:chgData name="Emily Newton - BAS" userId="a7b8155d-85d5-4b03-ae50-0138723a243e" providerId="ADAL" clId="{25912399-A4C8-539C-BDBC-F01352F6598C}" dt="2025-09-11T12:54:31.423" v="73"/>
          <ac:spMkLst>
            <pc:docMk/>
            <pc:sldMk cId="3323954352" sldId="293"/>
            <ac:spMk id="4" creationId="{DD7E1C09-B5CC-3E77-46B4-203B47A73F2D}"/>
          </ac:spMkLst>
        </pc:spChg>
        <pc:spChg chg="mod">
          <ac:chgData name="Emily Newton - BAS" userId="a7b8155d-85d5-4b03-ae50-0138723a243e" providerId="ADAL" clId="{25912399-A4C8-539C-BDBC-F01352F6598C}" dt="2025-09-11T12:53:12.452" v="59" actId="20577"/>
          <ac:spMkLst>
            <pc:docMk/>
            <pc:sldMk cId="3323954352" sldId="293"/>
            <ac:spMk id="9" creationId="{20F88F21-B60C-5727-A19D-200F6CB971E5}"/>
          </ac:spMkLst>
        </pc:spChg>
        <pc:spChg chg="mod">
          <ac:chgData name="Emily Newton - BAS" userId="a7b8155d-85d5-4b03-ae50-0138723a243e" providerId="ADAL" clId="{25912399-A4C8-539C-BDBC-F01352F6598C}" dt="2025-09-11T12:53:37.063" v="63" actId="20577"/>
          <ac:spMkLst>
            <pc:docMk/>
            <pc:sldMk cId="3323954352" sldId="293"/>
            <ac:spMk id="14" creationId="{0C11BF7E-90B6-F3DA-890D-76DB17F15470}"/>
          </ac:spMkLst>
        </pc:spChg>
        <pc:picChg chg="add mod">
          <ac:chgData name="Emily Newton - BAS" userId="a7b8155d-85d5-4b03-ae50-0138723a243e" providerId="ADAL" clId="{25912399-A4C8-539C-BDBC-F01352F6598C}" dt="2025-09-11T12:54:31.423" v="73"/>
          <ac:picMkLst>
            <pc:docMk/>
            <pc:sldMk cId="3323954352" sldId="293"/>
            <ac:picMk id="5" creationId="{46440238-1D89-F835-E0C5-C44827229CAA}"/>
          </ac:picMkLst>
        </pc:picChg>
      </pc:sldChg>
      <pc:sldChg chg="modSp add mod ord setBg">
        <pc:chgData name="Emily Newton - BAS" userId="a7b8155d-85d5-4b03-ae50-0138723a243e" providerId="ADAL" clId="{25912399-A4C8-539C-BDBC-F01352F6598C}" dt="2025-09-11T12:55:17.841" v="81" actId="207"/>
        <pc:sldMkLst>
          <pc:docMk/>
          <pc:sldMk cId="4058889151" sldId="304"/>
        </pc:sldMkLst>
        <pc:spChg chg="mod">
          <ac:chgData name="Emily Newton - BAS" userId="a7b8155d-85d5-4b03-ae50-0138723a243e" providerId="ADAL" clId="{25912399-A4C8-539C-BDBC-F01352F6598C}" dt="2025-09-11T12:55:17.841" v="81" actId="207"/>
          <ac:spMkLst>
            <pc:docMk/>
            <pc:sldMk cId="4058889151" sldId="304"/>
            <ac:spMk id="2" creationId="{28CF0844-D272-F1F7-69EA-A76F121F890B}"/>
          </ac:spMkLst>
        </pc:spChg>
        <pc:spChg chg="mod">
          <ac:chgData name="Emily Newton - BAS" userId="a7b8155d-85d5-4b03-ae50-0138723a243e" providerId="ADAL" clId="{25912399-A4C8-539C-BDBC-F01352F6598C}" dt="2025-09-11T12:55:16.723" v="80" actId="207"/>
          <ac:spMkLst>
            <pc:docMk/>
            <pc:sldMk cId="4058889151" sldId="304"/>
            <ac:spMk id="12" creationId="{0D3C148C-59CF-9FCD-48A1-A4ECF341B429}"/>
          </ac:spMkLst>
        </pc:spChg>
      </pc:sldChg>
      <pc:sldChg chg="delSp modSp add mod">
        <pc:chgData name="Emily Newton - BAS" userId="a7b8155d-85d5-4b03-ae50-0138723a243e" providerId="ADAL" clId="{25912399-A4C8-539C-BDBC-F01352F6598C}" dt="2025-09-11T13:12:12.677" v="488" actId="207"/>
        <pc:sldMkLst>
          <pc:docMk/>
          <pc:sldMk cId="2328459551" sldId="305"/>
        </pc:sldMkLst>
        <pc:spChg chg="mod">
          <ac:chgData name="Emily Newton - BAS" userId="a7b8155d-85d5-4b03-ae50-0138723a243e" providerId="ADAL" clId="{25912399-A4C8-539C-BDBC-F01352F6598C}" dt="2025-09-11T13:09:35.222" v="359" actId="14100"/>
          <ac:spMkLst>
            <pc:docMk/>
            <pc:sldMk cId="2328459551" sldId="305"/>
            <ac:spMk id="7" creationId="{90B58803-3C48-E87B-4836-B165525733F2}"/>
          </ac:spMkLst>
        </pc:spChg>
        <pc:spChg chg="mod">
          <ac:chgData name="Emily Newton - BAS" userId="a7b8155d-85d5-4b03-ae50-0138723a243e" providerId="ADAL" clId="{25912399-A4C8-539C-BDBC-F01352F6598C}" dt="2025-09-11T13:07:29.462" v="326" actId="27636"/>
          <ac:spMkLst>
            <pc:docMk/>
            <pc:sldMk cId="2328459551" sldId="305"/>
            <ac:spMk id="9" creationId="{20F88F21-B60C-5727-A19D-200F6CB971E5}"/>
          </ac:spMkLst>
        </pc:spChg>
        <pc:spChg chg="mod">
          <ac:chgData name="Emily Newton - BAS" userId="a7b8155d-85d5-4b03-ae50-0138723a243e" providerId="ADAL" clId="{25912399-A4C8-539C-BDBC-F01352F6598C}" dt="2025-09-11T13:09:32.501" v="358" actId="14100"/>
          <ac:spMkLst>
            <pc:docMk/>
            <pc:sldMk cId="2328459551" sldId="305"/>
            <ac:spMk id="11" creationId="{580A7A7F-000E-D95A-8366-74B395566ABF}"/>
          </ac:spMkLst>
        </pc:spChg>
        <pc:spChg chg="mod">
          <ac:chgData name="Emily Newton - BAS" userId="a7b8155d-85d5-4b03-ae50-0138723a243e" providerId="ADAL" clId="{25912399-A4C8-539C-BDBC-F01352F6598C}" dt="2025-09-11T13:12:12.677" v="488" actId="207"/>
          <ac:spMkLst>
            <pc:docMk/>
            <pc:sldMk cId="2328459551" sldId="305"/>
            <ac:spMk id="14" creationId="{0C11BF7E-90B6-F3DA-890D-76DB17F15470}"/>
          </ac:spMkLst>
        </pc:spChg>
      </pc:sldChg>
      <pc:sldChg chg="addSp delSp modSp add mod">
        <pc:chgData name="Emily Newton - BAS" userId="a7b8155d-85d5-4b03-ae50-0138723a243e" providerId="ADAL" clId="{25912399-A4C8-539C-BDBC-F01352F6598C}" dt="2025-09-11T13:11:49.124" v="482" actId="207"/>
        <pc:sldMkLst>
          <pc:docMk/>
          <pc:sldMk cId="2637172063" sldId="307"/>
        </pc:sldMkLst>
        <pc:spChg chg="mod">
          <ac:chgData name="Emily Newton - BAS" userId="a7b8155d-85d5-4b03-ae50-0138723a243e" providerId="ADAL" clId="{25912399-A4C8-539C-BDBC-F01352F6598C}" dt="2025-09-11T12:56:30.932" v="106" actId="20577"/>
          <ac:spMkLst>
            <pc:docMk/>
            <pc:sldMk cId="2637172063" sldId="307"/>
            <ac:spMk id="9" creationId="{4F61760D-F534-2EF8-4344-27FCC3D717A9}"/>
          </ac:spMkLst>
        </pc:spChg>
        <pc:spChg chg="mod">
          <ac:chgData name="Emily Newton - BAS" userId="a7b8155d-85d5-4b03-ae50-0138723a243e" providerId="ADAL" clId="{25912399-A4C8-539C-BDBC-F01352F6598C}" dt="2025-09-11T13:11:49.124" v="482" actId="207"/>
          <ac:spMkLst>
            <pc:docMk/>
            <pc:sldMk cId="2637172063" sldId="307"/>
            <ac:spMk id="11" creationId="{D05AE6B7-C309-BB22-2E79-FA5A71607D0A}"/>
          </ac:spMkLst>
        </pc:spChg>
        <pc:picChg chg="add mod">
          <ac:chgData name="Emily Newton - BAS" userId="a7b8155d-85d5-4b03-ae50-0138723a243e" providerId="ADAL" clId="{25912399-A4C8-539C-BDBC-F01352F6598C}" dt="2025-09-11T13:00:55.558" v="166" actId="18131"/>
          <ac:picMkLst>
            <pc:docMk/>
            <pc:sldMk cId="2637172063" sldId="307"/>
            <ac:picMk id="2050" creationId="{7BB1AC80-E00A-734A-8938-420371B44BC9}"/>
          </ac:picMkLst>
        </pc:picChg>
      </pc:sldChg>
      <pc:sldChg chg="addSp delSp modSp add mod ord delAnim modAnim">
        <pc:chgData name="Emily Newton - BAS" userId="a7b8155d-85d5-4b03-ae50-0138723a243e" providerId="ADAL" clId="{25912399-A4C8-539C-BDBC-F01352F6598C}" dt="2025-09-11T13:10:52.061" v="442" actId="1036"/>
        <pc:sldMkLst>
          <pc:docMk/>
          <pc:sldMk cId="2719136739" sldId="315"/>
        </pc:sldMkLst>
        <pc:spChg chg="mod">
          <ac:chgData name="Emily Newton - BAS" userId="a7b8155d-85d5-4b03-ae50-0138723a243e" providerId="ADAL" clId="{25912399-A4C8-539C-BDBC-F01352F6598C}" dt="2025-09-11T13:05:37.378" v="278" actId="20577"/>
          <ac:spMkLst>
            <pc:docMk/>
            <pc:sldMk cId="2719136739" sldId="315"/>
            <ac:spMk id="7" creationId="{8149832E-8E96-2A1D-CBA4-4CE04867129B}"/>
          </ac:spMkLst>
        </pc:spChg>
        <pc:spChg chg="mod">
          <ac:chgData name="Emily Newton - BAS" userId="a7b8155d-85d5-4b03-ae50-0138723a243e" providerId="ADAL" clId="{25912399-A4C8-539C-BDBC-F01352F6598C}" dt="2025-09-11T13:10:47.177" v="440" actId="20577"/>
          <ac:spMkLst>
            <pc:docMk/>
            <pc:sldMk cId="2719136739" sldId="315"/>
            <ac:spMk id="8" creationId="{F03E5665-8B04-BF66-52D3-BB9FBA830AC4}"/>
          </ac:spMkLst>
        </pc:spChg>
        <pc:spChg chg="mod">
          <ac:chgData name="Emily Newton - BAS" userId="a7b8155d-85d5-4b03-ae50-0138723a243e" providerId="ADAL" clId="{25912399-A4C8-539C-BDBC-F01352F6598C}" dt="2025-09-11T13:10:52.061" v="442" actId="1036"/>
          <ac:spMkLst>
            <pc:docMk/>
            <pc:sldMk cId="2719136739" sldId="315"/>
            <ac:spMk id="10" creationId="{A08ECE9D-A1FB-C090-8016-46879711DA7C}"/>
          </ac:spMkLst>
        </pc:spChg>
        <pc:picChg chg="add mod">
          <ac:chgData name="Emily Newton - BAS" userId="a7b8155d-85d5-4b03-ae50-0138723a243e" providerId="ADAL" clId="{25912399-A4C8-539C-BDBC-F01352F6598C}" dt="2025-09-11T13:10:15.237" v="405" actId="14100"/>
          <ac:picMkLst>
            <pc:docMk/>
            <pc:sldMk cId="2719136739" sldId="315"/>
            <ac:picMk id="2" creationId="{E96E8B2D-655B-B22A-3F28-ED8A91D398F3}"/>
          </ac:picMkLst>
        </pc:picChg>
      </pc:sldChg>
      <pc:sldChg chg="addSp modSp add mod">
        <pc:chgData name="Emily Newton - BAS" userId="a7b8155d-85d5-4b03-ae50-0138723a243e" providerId="ADAL" clId="{25912399-A4C8-539C-BDBC-F01352F6598C}" dt="2025-09-11T13:11:43.511" v="480" actId="207"/>
        <pc:sldMkLst>
          <pc:docMk/>
          <pc:sldMk cId="4244706530" sldId="316"/>
        </pc:sldMkLst>
        <pc:spChg chg="mod">
          <ac:chgData name="Emily Newton - BAS" userId="a7b8155d-85d5-4b03-ae50-0138723a243e" providerId="ADAL" clId="{25912399-A4C8-539C-BDBC-F01352F6598C}" dt="2025-09-11T13:11:43.511" v="480" actId="207"/>
          <ac:spMkLst>
            <pc:docMk/>
            <pc:sldMk cId="4244706530" sldId="316"/>
            <ac:spMk id="11" creationId="{F061EABE-C63A-7725-8737-A1E97F6BF12F}"/>
          </ac:spMkLst>
        </pc:spChg>
        <pc:picChg chg="add mod">
          <ac:chgData name="Emily Newton - BAS" userId="a7b8155d-85d5-4b03-ae50-0138723a243e" providerId="ADAL" clId="{25912399-A4C8-539C-BDBC-F01352F6598C}" dt="2025-09-11T12:59:28.862" v="142" actId="732"/>
          <ac:picMkLst>
            <pc:docMk/>
            <pc:sldMk cId="4244706530" sldId="316"/>
            <ac:picMk id="1026" creationId="{5461163B-6D9B-0CE8-48A2-060E7DCBB38D}"/>
          </ac:picMkLst>
        </pc:picChg>
      </pc:sldChg>
      <pc:sldChg chg="delSp modSp add mod ord">
        <pc:chgData name="Emily Newton - BAS" userId="a7b8155d-85d5-4b03-ae50-0138723a243e" providerId="ADAL" clId="{25912399-A4C8-539C-BDBC-F01352F6598C}" dt="2025-09-11T13:03:26.519" v="229" actId="207"/>
        <pc:sldMkLst>
          <pc:docMk/>
          <pc:sldMk cId="1833340941" sldId="317"/>
        </pc:sldMkLst>
        <pc:spChg chg="mod">
          <ac:chgData name="Emily Newton - BAS" userId="a7b8155d-85d5-4b03-ae50-0138723a243e" providerId="ADAL" clId="{25912399-A4C8-539C-BDBC-F01352F6598C}" dt="2025-09-11T13:02:23.944" v="176" actId="207"/>
          <ac:spMkLst>
            <pc:docMk/>
            <pc:sldMk cId="1833340941" sldId="317"/>
            <ac:spMk id="7" creationId="{EA694FEB-A1B9-C919-3233-E628B00E3979}"/>
          </ac:spMkLst>
        </pc:spChg>
        <pc:spChg chg="mod">
          <ac:chgData name="Emily Newton - BAS" userId="a7b8155d-85d5-4b03-ae50-0138723a243e" providerId="ADAL" clId="{25912399-A4C8-539C-BDBC-F01352F6598C}" dt="2025-09-11T13:02:39.242" v="207" actId="20577"/>
          <ac:spMkLst>
            <pc:docMk/>
            <pc:sldMk cId="1833340941" sldId="317"/>
            <ac:spMk id="9" creationId="{1B58D35C-334D-2E7B-5FA9-5DA7E72107DC}"/>
          </ac:spMkLst>
        </pc:spChg>
        <pc:spChg chg="mod">
          <ac:chgData name="Emily Newton - BAS" userId="a7b8155d-85d5-4b03-ae50-0138723a243e" providerId="ADAL" clId="{25912399-A4C8-539C-BDBC-F01352F6598C}" dt="2025-09-11T13:02:42.597" v="215" actId="20577"/>
          <ac:spMkLst>
            <pc:docMk/>
            <pc:sldMk cId="1833340941" sldId="317"/>
            <ac:spMk id="11" creationId="{C88DFDDD-7C26-35A2-E88F-A4F80F4DC246}"/>
          </ac:spMkLst>
        </pc:spChg>
        <pc:spChg chg="mod">
          <ac:chgData name="Emily Newton - BAS" userId="a7b8155d-85d5-4b03-ae50-0138723a243e" providerId="ADAL" clId="{25912399-A4C8-539C-BDBC-F01352F6598C}" dt="2025-09-11T13:03:26.519" v="229" actId="207"/>
          <ac:spMkLst>
            <pc:docMk/>
            <pc:sldMk cId="1833340941" sldId="317"/>
            <ac:spMk id="14" creationId="{FC132845-AD58-D546-B979-8F7DB26DF7D9}"/>
          </ac:spMkLst>
        </pc:spChg>
      </pc:sldChg>
      <pc:sldMasterChg chg="setBg modSldLayout">
        <pc:chgData name="Emily Newton - BAS" userId="a7b8155d-85d5-4b03-ae50-0138723a243e" providerId="ADAL" clId="{25912399-A4C8-539C-BDBC-F01352F6598C}" dt="2025-09-11T12:52:40.486" v="7"/>
        <pc:sldMasterMkLst>
          <pc:docMk/>
          <pc:sldMasterMk cId="2460954070" sldId="2147483660"/>
        </pc:sldMasterMkLst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2385387890" sldId="2147483661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949138452" sldId="2147483662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2591524520" sldId="2147483663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1203092039" sldId="2147483664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3733172339" sldId="2147483665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3210312558" sldId="2147483666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3146388984" sldId="2147483667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3171841454" sldId="2147483668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1718958274" sldId="2147483669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2202905451" sldId="2147483670"/>
          </pc:sldLayoutMkLst>
        </pc:sldLayoutChg>
        <pc:sldLayoutChg chg="setBg">
          <pc:chgData name="Emily Newton - BAS" userId="a7b8155d-85d5-4b03-ae50-0138723a243e" providerId="ADAL" clId="{25912399-A4C8-539C-BDBC-F01352F6598C}" dt="2025-09-11T12:52:40.486" v="7"/>
          <pc:sldLayoutMkLst>
            <pc:docMk/>
            <pc:sldMasterMk cId="2460954070" sldId="2147483660"/>
            <pc:sldLayoutMk cId="3479445657" sldId="2147483671"/>
          </pc:sldLayoutMkLst>
        </pc:sldLayoutChg>
      </pc:sldMasterChg>
    </pc:docChg>
  </pc:docChgLst>
  <pc:docChgLst>
    <pc:chgData name="Emily Newton - BAS" userId="S::emiton@bas.ac.uk::a7b8155d-85d5-4b03-ae50-0138723a243e" providerId="AD" clId="Web-{43C69226-CAAC-3476-1630-3A9651C69A0D}"/>
    <pc:docChg chg="addSld delSld modSld addMainMaster">
      <pc:chgData name="Emily Newton - BAS" userId="S::emiton@bas.ac.uk::a7b8155d-85d5-4b03-ae50-0138723a243e" providerId="AD" clId="Web-{43C69226-CAAC-3476-1630-3A9651C69A0D}" dt="2025-09-23T12:13:47.826" v="3"/>
      <pc:docMkLst>
        <pc:docMk/>
      </pc:docMkLst>
      <pc:sldChg chg="modSp">
        <pc:chgData name="Emily Newton - BAS" userId="S::emiton@bas.ac.uk::a7b8155d-85d5-4b03-ae50-0138723a243e" providerId="AD" clId="Web-{43C69226-CAAC-3476-1630-3A9651C69A0D}" dt="2025-09-23T09:53:23.706" v="0" actId="20577"/>
        <pc:sldMkLst>
          <pc:docMk/>
          <pc:sldMk cId="4058889151" sldId="304"/>
        </pc:sldMkLst>
        <pc:spChg chg="mod">
          <ac:chgData name="Emily Newton - BAS" userId="S::emiton@bas.ac.uk::a7b8155d-85d5-4b03-ae50-0138723a243e" providerId="AD" clId="Web-{43C69226-CAAC-3476-1630-3A9651C69A0D}" dt="2025-09-23T09:53:23.706" v="0" actId="20577"/>
          <ac:spMkLst>
            <pc:docMk/>
            <pc:sldMk cId="4058889151" sldId="304"/>
            <ac:spMk id="13" creationId="{DF4EAD8B-7DBB-C3E1-C12F-96AC134FA87C}"/>
          </ac:spMkLst>
        </pc:spChg>
      </pc:sldChg>
      <pc:sldChg chg="add">
        <pc:chgData name="Emily Newton - BAS" userId="S::emiton@bas.ac.uk::a7b8155d-85d5-4b03-ae50-0138723a243e" providerId="AD" clId="Web-{43C69226-CAAC-3476-1630-3A9651C69A0D}" dt="2025-09-23T12:13:47.826" v="3"/>
        <pc:sldMkLst>
          <pc:docMk/>
          <pc:sldMk cId="244072701" sldId="306"/>
        </pc:sldMkLst>
      </pc:sldChg>
      <pc:sldChg chg="add del">
        <pc:chgData name="Emily Newton - BAS" userId="S::emiton@bas.ac.uk::a7b8155d-85d5-4b03-ae50-0138723a243e" providerId="AD" clId="Web-{43C69226-CAAC-3476-1630-3A9651C69A0D}" dt="2025-09-23T09:57:36.187" v="2"/>
        <pc:sldMkLst>
          <pc:docMk/>
          <pc:sldMk cId="3854184844" sldId="318"/>
        </pc:sldMkLst>
      </pc:sldChg>
      <pc:sldMasterChg chg="add addSldLayout">
        <pc:chgData name="Emily Newton - BAS" userId="S::emiton@bas.ac.uk::a7b8155d-85d5-4b03-ae50-0138723a243e" providerId="AD" clId="Web-{43C69226-CAAC-3476-1630-3A9651C69A0D}" dt="2025-09-23T09:57:22.654" v="1"/>
        <pc:sldMasterMkLst>
          <pc:docMk/>
          <pc:sldMasterMk cId="2460954070" sldId="2147483672"/>
        </pc:sldMasterMkLst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2385387890" sldId="2147483673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949138452" sldId="2147483674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2591524520" sldId="2147483675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1203092039" sldId="2147483676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3733172339" sldId="2147483677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3210312558" sldId="2147483678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3146388984" sldId="2147483679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3171841454" sldId="2147483680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1718958274" sldId="2147483681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2202905451" sldId="2147483682"/>
          </pc:sldLayoutMkLst>
        </pc:sldLayoutChg>
        <pc:sldLayoutChg chg="add">
          <pc:chgData name="Emily Newton - BAS" userId="S::emiton@bas.ac.uk::a7b8155d-85d5-4b03-ae50-0138723a243e" providerId="AD" clId="Web-{43C69226-CAAC-3476-1630-3A9651C69A0D}" dt="2025-09-23T09:57:22.654" v="1"/>
          <pc:sldLayoutMkLst>
            <pc:docMk/>
            <pc:sldMasterMk cId="2460954070" sldId="2147483672"/>
            <pc:sldLayoutMk cId="3479445657" sldId="214748368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10CA4-C301-EC40-A048-8C8599E3DEAE}" type="datetimeFigureOut">
              <a:rPr lang="en-US" smtClean="0"/>
              <a:t>9/23/2025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8D5C0-EEDC-154C-921F-661617DD73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182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45855-DAD4-F56A-C8F2-E5304B576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9BBE63-9942-4C92-1047-D335EC6BC2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57A0AB-EDFC-9F63-9BF6-79DB3E2E8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289C68-6CA6-91FE-4737-341424262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055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0CECD-2B4A-6A14-A760-BC7AA06AA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4D66A7-5777-326C-0AE5-34331A192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CF2A6D-0B1E-3479-DB46-C9D9E057DA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C601D-109C-557C-129C-378B8D9E24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871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F3687-DF89-DF01-5E23-1655706F0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ABAEA3-F5D0-A8C2-8CDE-05749BC8DE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681844-48BA-02FF-3EAB-2F20E33C56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65F597-5876-F1FB-4652-80FC1E0443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910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190A31-A1D9-7B40-B035-D732D05F7A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 t="-64000" b="-6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23/09/2025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_XWvyjoKPU?feature=oembe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jgrhCQLOWU?feature=oembed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grey surface&#10;&#10;AI-generated content may be incorrect.">
            <a:extLst>
              <a:ext uri="{FF2B5EF4-FFF2-40B4-BE49-F238E27FC236}">
                <a16:creationId xmlns:a16="http://schemas.microsoft.com/office/drawing/2014/main" id="{9FB9CBC1-A344-297C-2844-E54D89FA97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25936" t="14324" r="16275"/>
          <a:stretch>
            <a:fillRect/>
          </a:stretch>
        </p:blipFill>
        <p:spPr>
          <a:xfrm rot="5400000">
            <a:off x="2666999" y="-2667003"/>
            <a:ext cx="6858003" cy="12192002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08B6CD71-32CD-D228-319A-3D1D33DA075B}"/>
              </a:ext>
            </a:extLst>
          </p:cNvPr>
          <p:cNvSpPr>
            <a:spLocks noChangeAspect="1"/>
          </p:cNvSpPr>
          <p:nvPr/>
        </p:nvSpPr>
        <p:spPr>
          <a:xfrm>
            <a:off x="9791768" y="4341731"/>
            <a:ext cx="2185709" cy="2184999"/>
          </a:xfrm>
          <a:prstGeom prst="ellipse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CF0844-D272-F1F7-69EA-A76F121F89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184" y="2641834"/>
            <a:ext cx="9144000" cy="183127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C5783"/>
                </a:solidFill>
                <a:cs typeface="Arial" panose="020B0604020202020204" pitchFamily="34" charset="0"/>
              </a:rPr>
              <a:t>Biodiversity under</a:t>
            </a:r>
            <a:br>
              <a:rPr lang="en-US" b="1" dirty="0">
                <a:solidFill>
                  <a:srgbClr val="1C5783"/>
                </a:solidFill>
                <a:cs typeface="Arial" panose="020B0604020202020204" pitchFamily="34" charset="0"/>
              </a:rPr>
            </a:br>
            <a:r>
              <a:rPr lang="en-US" b="1" dirty="0">
                <a:solidFill>
                  <a:srgbClr val="1C5783"/>
                </a:solidFill>
                <a:cs typeface="Arial" panose="020B0604020202020204" pitchFamily="34" charset="0"/>
              </a:rPr>
              <a:t>threat</a:t>
            </a:r>
            <a:endParaRPr lang="en-US" sz="4400" dirty="0">
              <a:solidFill>
                <a:srgbClr val="1C5783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2A0ED-D513-4C02-7656-C28FAECA6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6" y="250820"/>
            <a:ext cx="3830977" cy="85619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D3C148C-59CF-9FCD-48A1-A4ECF341B429}"/>
              </a:ext>
            </a:extLst>
          </p:cNvPr>
          <p:cNvSpPr/>
          <p:nvPr/>
        </p:nvSpPr>
        <p:spPr>
          <a:xfrm>
            <a:off x="0" y="1315946"/>
            <a:ext cx="3414713" cy="542925"/>
          </a:xfrm>
          <a:prstGeom prst="rect">
            <a:avLst/>
          </a:prstGeom>
          <a:solidFill>
            <a:srgbClr val="0058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F4EAD8B-7DBB-C3E1-C12F-96AC134FA87C}"/>
              </a:ext>
            </a:extLst>
          </p:cNvPr>
          <p:cNvSpPr txBox="1">
            <a:spLocks/>
          </p:cNvSpPr>
          <p:nvPr/>
        </p:nvSpPr>
        <p:spPr>
          <a:xfrm>
            <a:off x="756508" y="1347312"/>
            <a:ext cx="1901698" cy="734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1" dirty="0">
                <a:solidFill>
                  <a:schemeClr val="bg1"/>
                </a:solidFill>
              </a:rPr>
              <a:t>Lesson 3</a:t>
            </a:r>
            <a:endParaRPr lang="en-US" dirty="0"/>
          </a:p>
        </p:txBody>
      </p:sp>
      <p:pic>
        <p:nvPicPr>
          <p:cNvPr id="15" name="Picture 14" descr="A penguin and a baby penguin standing on snow&#10;&#10;AI-generated content may be incorrect.">
            <a:extLst>
              <a:ext uri="{FF2B5EF4-FFF2-40B4-BE49-F238E27FC236}">
                <a16:creationId xmlns:a16="http://schemas.microsoft.com/office/drawing/2014/main" id="{447A9CE1-7D33-C377-E278-231112BF89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8794" y="3471858"/>
            <a:ext cx="2504085" cy="3757602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6350262F-3605-781D-6D68-37D1E4E28C3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3000"/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63177" y="302138"/>
            <a:ext cx="2185709" cy="1554874"/>
          </a:xfrm>
          <a:prstGeom prst="rect">
            <a:avLst/>
          </a:prstGeom>
        </p:spPr>
      </p:pic>
      <p:pic>
        <p:nvPicPr>
          <p:cNvPr id="22" name="Picture 21" descr="A whale tail in the water&#10;&#10;AI-generated content may be incorrect.">
            <a:extLst>
              <a:ext uri="{FF2B5EF4-FFF2-40B4-BE49-F238E27FC236}">
                <a16:creationId xmlns:a16="http://schemas.microsoft.com/office/drawing/2014/main" id="{36C25710-EB52-1D0A-41B1-503B71877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287" y="4698183"/>
            <a:ext cx="2117795" cy="183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89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Biodiversity under threat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Learning Goals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FFCD3C-0FC8-9807-058B-21EB107D6FCD}"/>
              </a:ext>
            </a:extLst>
          </p:cNvPr>
          <p:cNvSpPr txBox="1"/>
          <p:nvPr/>
        </p:nvSpPr>
        <p:spPr>
          <a:xfrm>
            <a:off x="567839" y="5061294"/>
            <a:ext cx="5734107" cy="1107996"/>
          </a:xfrm>
          <a:custGeom>
            <a:avLst/>
            <a:gdLst>
              <a:gd name="connsiteX0" fmla="*/ 0 w 5734107"/>
              <a:gd name="connsiteY0" fmla="*/ 0 h 1107996"/>
              <a:gd name="connsiteX1" fmla="*/ 694464 w 5734107"/>
              <a:gd name="connsiteY1" fmla="*/ 0 h 1107996"/>
              <a:gd name="connsiteX2" fmla="*/ 1446269 w 5734107"/>
              <a:gd name="connsiteY2" fmla="*/ 0 h 1107996"/>
              <a:gd name="connsiteX3" fmla="*/ 2083392 w 5734107"/>
              <a:gd name="connsiteY3" fmla="*/ 0 h 1107996"/>
              <a:gd name="connsiteX4" fmla="*/ 2605833 w 5734107"/>
              <a:gd name="connsiteY4" fmla="*/ 0 h 1107996"/>
              <a:gd name="connsiteX5" fmla="*/ 3128274 w 5734107"/>
              <a:gd name="connsiteY5" fmla="*/ 0 h 1107996"/>
              <a:gd name="connsiteX6" fmla="*/ 3765397 w 5734107"/>
              <a:gd name="connsiteY6" fmla="*/ 0 h 1107996"/>
              <a:gd name="connsiteX7" fmla="*/ 4402520 w 5734107"/>
              <a:gd name="connsiteY7" fmla="*/ 0 h 1107996"/>
              <a:gd name="connsiteX8" fmla="*/ 4982302 w 5734107"/>
              <a:gd name="connsiteY8" fmla="*/ 0 h 1107996"/>
              <a:gd name="connsiteX9" fmla="*/ 5734107 w 5734107"/>
              <a:gd name="connsiteY9" fmla="*/ 0 h 1107996"/>
              <a:gd name="connsiteX10" fmla="*/ 5734107 w 5734107"/>
              <a:gd name="connsiteY10" fmla="*/ 542918 h 1107996"/>
              <a:gd name="connsiteX11" fmla="*/ 5734107 w 5734107"/>
              <a:gd name="connsiteY11" fmla="*/ 1107996 h 1107996"/>
              <a:gd name="connsiteX12" fmla="*/ 5269007 w 5734107"/>
              <a:gd name="connsiteY12" fmla="*/ 1107996 h 1107996"/>
              <a:gd name="connsiteX13" fmla="*/ 4803907 w 5734107"/>
              <a:gd name="connsiteY13" fmla="*/ 1107996 h 1107996"/>
              <a:gd name="connsiteX14" fmla="*/ 4052102 w 5734107"/>
              <a:gd name="connsiteY14" fmla="*/ 1107996 h 1107996"/>
              <a:gd name="connsiteX15" fmla="*/ 3472320 w 5734107"/>
              <a:gd name="connsiteY15" fmla="*/ 1107996 h 1107996"/>
              <a:gd name="connsiteX16" fmla="*/ 2777856 w 5734107"/>
              <a:gd name="connsiteY16" fmla="*/ 1107996 h 1107996"/>
              <a:gd name="connsiteX17" fmla="*/ 2312756 w 5734107"/>
              <a:gd name="connsiteY17" fmla="*/ 1107996 h 1107996"/>
              <a:gd name="connsiteX18" fmla="*/ 1618292 w 5734107"/>
              <a:gd name="connsiteY18" fmla="*/ 1107996 h 1107996"/>
              <a:gd name="connsiteX19" fmla="*/ 1038510 w 5734107"/>
              <a:gd name="connsiteY19" fmla="*/ 1107996 h 1107996"/>
              <a:gd name="connsiteX20" fmla="*/ 0 w 5734107"/>
              <a:gd name="connsiteY20" fmla="*/ 1107996 h 1107996"/>
              <a:gd name="connsiteX21" fmla="*/ 0 w 5734107"/>
              <a:gd name="connsiteY21" fmla="*/ 576158 h 1107996"/>
              <a:gd name="connsiteX22" fmla="*/ 0 w 5734107"/>
              <a:gd name="connsiteY22" fmla="*/ 0 h 110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34107" h="1107996" extrusionOk="0">
                <a:moveTo>
                  <a:pt x="0" y="0"/>
                </a:moveTo>
                <a:cubicBezTo>
                  <a:pt x="332622" y="34101"/>
                  <a:pt x="363692" y="-30578"/>
                  <a:pt x="694464" y="0"/>
                </a:cubicBezTo>
                <a:cubicBezTo>
                  <a:pt x="1025236" y="30578"/>
                  <a:pt x="1148536" y="-5440"/>
                  <a:pt x="1446269" y="0"/>
                </a:cubicBezTo>
                <a:cubicBezTo>
                  <a:pt x="1744003" y="5440"/>
                  <a:pt x="1900443" y="-2270"/>
                  <a:pt x="2083392" y="0"/>
                </a:cubicBezTo>
                <a:cubicBezTo>
                  <a:pt x="2266341" y="2270"/>
                  <a:pt x="2427019" y="25744"/>
                  <a:pt x="2605833" y="0"/>
                </a:cubicBezTo>
                <a:cubicBezTo>
                  <a:pt x="2784647" y="-25744"/>
                  <a:pt x="2928839" y="-19198"/>
                  <a:pt x="3128274" y="0"/>
                </a:cubicBezTo>
                <a:cubicBezTo>
                  <a:pt x="3327709" y="19198"/>
                  <a:pt x="3556819" y="2745"/>
                  <a:pt x="3765397" y="0"/>
                </a:cubicBezTo>
                <a:cubicBezTo>
                  <a:pt x="3973975" y="-2745"/>
                  <a:pt x="4084765" y="22141"/>
                  <a:pt x="4402520" y="0"/>
                </a:cubicBezTo>
                <a:cubicBezTo>
                  <a:pt x="4720275" y="-22141"/>
                  <a:pt x="4805680" y="5160"/>
                  <a:pt x="4982302" y="0"/>
                </a:cubicBezTo>
                <a:cubicBezTo>
                  <a:pt x="5158924" y="-5160"/>
                  <a:pt x="5463386" y="-34334"/>
                  <a:pt x="5734107" y="0"/>
                </a:cubicBezTo>
                <a:cubicBezTo>
                  <a:pt x="5743562" y="164967"/>
                  <a:pt x="5735468" y="361893"/>
                  <a:pt x="5734107" y="542918"/>
                </a:cubicBezTo>
                <a:cubicBezTo>
                  <a:pt x="5732746" y="723943"/>
                  <a:pt x="5726000" y="936756"/>
                  <a:pt x="5734107" y="1107996"/>
                </a:cubicBezTo>
                <a:cubicBezTo>
                  <a:pt x="5599735" y="1131115"/>
                  <a:pt x="5373369" y="1111436"/>
                  <a:pt x="5269007" y="1107996"/>
                </a:cubicBezTo>
                <a:cubicBezTo>
                  <a:pt x="5164645" y="1104556"/>
                  <a:pt x="4906129" y="1130965"/>
                  <a:pt x="4803907" y="1107996"/>
                </a:cubicBezTo>
                <a:cubicBezTo>
                  <a:pt x="4701685" y="1085027"/>
                  <a:pt x="4249697" y="1080715"/>
                  <a:pt x="4052102" y="1107996"/>
                </a:cubicBezTo>
                <a:cubicBezTo>
                  <a:pt x="3854507" y="1135277"/>
                  <a:pt x="3627675" y="1127604"/>
                  <a:pt x="3472320" y="1107996"/>
                </a:cubicBezTo>
                <a:cubicBezTo>
                  <a:pt x="3316965" y="1088388"/>
                  <a:pt x="3075049" y="1141589"/>
                  <a:pt x="2777856" y="1107996"/>
                </a:cubicBezTo>
                <a:cubicBezTo>
                  <a:pt x="2480663" y="1074403"/>
                  <a:pt x="2489906" y="1127642"/>
                  <a:pt x="2312756" y="1107996"/>
                </a:cubicBezTo>
                <a:cubicBezTo>
                  <a:pt x="2135606" y="1088350"/>
                  <a:pt x="1855357" y="1099224"/>
                  <a:pt x="1618292" y="1107996"/>
                </a:cubicBezTo>
                <a:cubicBezTo>
                  <a:pt x="1381227" y="1116768"/>
                  <a:pt x="1176376" y="1094034"/>
                  <a:pt x="1038510" y="1107996"/>
                </a:cubicBezTo>
                <a:cubicBezTo>
                  <a:pt x="900644" y="1121958"/>
                  <a:pt x="290630" y="1118123"/>
                  <a:pt x="0" y="1107996"/>
                </a:cubicBezTo>
                <a:cubicBezTo>
                  <a:pt x="14919" y="874526"/>
                  <a:pt x="24419" y="788256"/>
                  <a:pt x="0" y="576158"/>
                </a:cubicBezTo>
                <a:cubicBezTo>
                  <a:pt x="-24419" y="364060"/>
                  <a:pt x="-4360" y="233316"/>
                  <a:pt x="0" y="0"/>
                </a:cubicBezTo>
                <a:close/>
              </a:path>
            </a:pathLst>
          </a:custGeom>
          <a:noFill/>
          <a:ln>
            <a:solidFill>
              <a:srgbClr val="DF2B2B"/>
            </a:solidFill>
            <a:extLst>
              <a:ext uri="{C807C97D-BFC1-408E-A445-0C87EB9F89A2}">
                <ask:lineSketchStyleProps xmlns:ask="http://schemas.microsoft.com/office/drawing/2018/sketchyshapes" sd="11241844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en-GB" sz="2200" b="1" dirty="0">
                <a:solidFill>
                  <a:srgbClr val="DF2A2A"/>
                </a:solidFill>
              </a:rPr>
              <a:t>Biodiversity</a:t>
            </a:r>
            <a:r>
              <a:rPr lang="en-GB" sz="2200" dirty="0">
                <a:solidFill>
                  <a:srgbClr val="DF2A2A"/>
                </a:solidFill>
              </a:rPr>
              <a:t>: </a:t>
            </a:r>
            <a:r>
              <a:rPr lang="en-GB" sz="2200" dirty="0"/>
              <a:t>a measure of the variety of living organisms in a range of scales from habitats to the whole planet.​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2637608"/>
            <a:ext cx="5197167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base">
              <a:buFont typeface="+mj-lt"/>
              <a:buAutoNum type="arabicPeriod"/>
            </a:pPr>
            <a:r>
              <a:rPr lang="en-US" sz="2200" dirty="0"/>
              <a:t>To know some of the main threats to the Antarctic biome. ​</a:t>
            </a:r>
            <a:br>
              <a:rPr lang="en-US" sz="2200" dirty="0"/>
            </a:br>
            <a:endParaRPr lang="en-US" sz="2200" dirty="0"/>
          </a:p>
          <a:p>
            <a:pPr marL="342900" indent="-342900" fontAlgn="base">
              <a:buFont typeface="+mj-lt"/>
              <a:buAutoNum type="arabicPeriod"/>
            </a:pPr>
            <a:r>
              <a:rPr lang="en-US" sz="2200" dirty="0"/>
              <a:t>To understand potential ways to manage the threats to the biome.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D7E1C09-B5CC-3E77-46B4-203B47A73F2D}"/>
              </a:ext>
            </a:extLst>
          </p:cNvPr>
          <p:cNvSpPr>
            <a:spLocks noChangeAspect="1"/>
          </p:cNvSpPr>
          <p:nvPr/>
        </p:nvSpPr>
        <p:spPr>
          <a:xfrm>
            <a:off x="9791768" y="4341731"/>
            <a:ext cx="2185709" cy="2184999"/>
          </a:xfrm>
          <a:prstGeom prst="ellipse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enguin and a baby penguin standing on snow&#10;&#10;AI-generated content may be incorrect.">
            <a:extLst>
              <a:ext uri="{FF2B5EF4-FFF2-40B4-BE49-F238E27FC236}">
                <a16:creationId xmlns:a16="http://schemas.microsoft.com/office/drawing/2014/main" id="{46440238-1D89-F835-E0C5-C44827229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794" y="3471858"/>
            <a:ext cx="2504085" cy="375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54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B82D3-B0D4-48E5-940B-BE70587CC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F61760D-F534-2EF8-4344-27FCC3D71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2503609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Threats to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05AE6B7-C309-BB22-2E79-FA5A71607D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240" y="1743658"/>
            <a:ext cx="4529457" cy="4162872"/>
          </a:xfrm>
        </p:spPr>
        <p:txBody>
          <a:bodyPr>
            <a:noAutofit/>
          </a:bodyPr>
          <a:lstStyle/>
          <a:p>
            <a:pPr fontAlgn="base"/>
            <a:r>
              <a:rPr lang="en-GB" sz="2200" dirty="0"/>
              <a:t>Rising global temperatures leads to </a:t>
            </a:r>
            <a:r>
              <a:rPr lang="en-GB" sz="2200" b="1" dirty="0">
                <a:solidFill>
                  <a:srgbClr val="DF2A2A"/>
                </a:solidFill>
              </a:rPr>
              <a:t>climate change</a:t>
            </a:r>
            <a:r>
              <a:rPr lang="en-GB" sz="2200" dirty="0">
                <a:solidFill>
                  <a:srgbClr val="DF2A2A"/>
                </a:solidFill>
              </a:rPr>
              <a:t> </a:t>
            </a:r>
            <a:r>
              <a:rPr lang="en-GB" sz="2200" dirty="0"/>
              <a:t>and increase the risk of ice melt leading to sea-level rise and a change to the ecosystem.</a:t>
            </a:r>
            <a:br>
              <a:rPr lang="en-GB" sz="2200" dirty="0"/>
            </a:br>
            <a:r>
              <a:rPr lang="en-GB" sz="2200" dirty="0"/>
              <a:t> </a:t>
            </a:r>
            <a:r>
              <a:rPr lang="en-US" sz="2200" dirty="0"/>
              <a:t>​</a:t>
            </a:r>
          </a:p>
          <a:p>
            <a:pPr fontAlgn="base"/>
            <a:r>
              <a:rPr lang="en-GB" sz="2200" dirty="0"/>
              <a:t>Krill has valuable fatty acids (i.e. omega-3) that means it is </a:t>
            </a:r>
            <a:r>
              <a:rPr lang="en-GB" sz="2200" b="1" dirty="0">
                <a:solidFill>
                  <a:srgbClr val="DF2A2A"/>
                </a:solidFill>
              </a:rPr>
              <a:t>overfished</a:t>
            </a:r>
            <a:r>
              <a:rPr lang="en-GB" sz="2200" dirty="0"/>
              <a:t> and is leading to a disruption in the marine ecosystem. </a:t>
            </a:r>
            <a:r>
              <a:rPr lang="en-US" sz="2200" dirty="0"/>
              <a:t>​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BB1AC80-E00A-734A-8938-420371B44B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3" t="10864" r="13737" b="2878"/>
          <a:stretch>
            <a:fillRect/>
          </a:stretch>
        </p:blipFill>
        <p:spPr bwMode="auto">
          <a:xfrm>
            <a:off x="5491826" y="1644804"/>
            <a:ext cx="6700174" cy="480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172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0A0D9-8115-47BA-8431-226AF9937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EE49D542-E28E-E4AD-3CB0-E458F5FEC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2503609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33419B"/>
                </a:solidFill>
                <a:latin typeface="+mn-lt"/>
                <a:cs typeface="Arial" panose="020B0604020202020204" pitchFamily="34" charset="0"/>
              </a:rPr>
              <a:t>Threats to Antarctica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061EABE-C63A-7725-8737-A1E97F6BF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239" y="1743658"/>
            <a:ext cx="5740419" cy="4261726"/>
          </a:xfrm>
        </p:spPr>
        <p:txBody>
          <a:bodyPr>
            <a:noAutofit/>
          </a:bodyPr>
          <a:lstStyle/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Tourism (and, sometimes science!) </a:t>
            </a:r>
            <a:r>
              <a:rPr lang="en-GB" sz="2200" dirty="0"/>
              <a:t>can build awareness to the threats but also increases the risk of environmental damage, increased carbon footprint and wildlife disturbance. </a:t>
            </a:r>
            <a:r>
              <a:rPr lang="en-US" sz="2200" dirty="0"/>
              <a:t>​</a:t>
            </a:r>
            <a:br>
              <a:rPr lang="en-US" sz="2200" dirty="0"/>
            </a:br>
            <a:endParaRPr lang="en-US" sz="2200" dirty="0"/>
          </a:p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Pollution</a:t>
            </a:r>
            <a:r>
              <a:rPr lang="en-GB" sz="2200" dirty="0"/>
              <a:t> including increased plastic debris and contaminates such as oil can affect the ecosystem. ​</a:t>
            </a:r>
            <a:br>
              <a:rPr lang="en-GB" sz="2200" dirty="0"/>
            </a:br>
            <a:endParaRPr lang="en-GB" sz="2200" dirty="0"/>
          </a:p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Increased</a:t>
            </a:r>
            <a:r>
              <a:rPr lang="en-GB" sz="2200" dirty="0">
                <a:solidFill>
                  <a:srgbClr val="DF2A2A"/>
                </a:solidFill>
              </a:rPr>
              <a:t> </a:t>
            </a:r>
            <a:r>
              <a:rPr lang="en-GB" sz="2200" b="1" dirty="0">
                <a:solidFill>
                  <a:srgbClr val="DF2A2A"/>
                </a:solidFill>
              </a:rPr>
              <a:t>shipping</a:t>
            </a:r>
            <a:r>
              <a:rPr lang="en-GB" sz="2200" dirty="0">
                <a:solidFill>
                  <a:srgbClr val="DF2A2A"/>
                </a:solidFill>
              </a:rPr>
              <a:t> </a:t>
            </a:r>
            <a:r>
              <a:rPr lang="en-GB" sz="2200" dirty="0"/>
              <a:t>near Antarctica can introduce alien or invasive species to the region, disturb marine wildlife and potentially increase the threat of pollution. </a:t>
            </a:r>
            <a:r>
              <a:rPr lang="en-US" sz="2200" dirty="0"/>
              <a:t>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61163B-6D9B-0CE8-48A2-060E7DCBB3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4" t="15007" r="13562" b="4065"/>
          <a:stretch>
            <a:fillRect/>
          </a:stretch>
        </p:blipFill>
        <p:spPr bwMode="auto">
          <a:xfrm>
            <a:off x="6726776" y="1471809"/>
            <a:ext cx="5465224" cy="480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706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E0441-31C9-B467-53B4-DCB54DF3D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694FEB-A1B9-C919-3233-E628B00E3979}"/>
              </a:ext>
            </a:extLst>
          </p:cNvPr>
          <p:cNvSpPr/>
          <p:nvPr/>
        </p:nvSpPr>
        <p:spPr>
          <a:xfrm>
            <a:off x="0" y="1752663"/>
            <a:ext cx="3414713" cy="542925"/>
          </a:xfrm>
          <a:prstGeom prst="rect">
            <a:avLst/>
          </a:prstGeom>
          <a:solidFill>
            <a:srgbClr val="4451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B58D35C-334D-2E7B-5FA9-5DA7E7210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9011927" cy="943654"/>
          </a:xfrm>
        </p:spPr>
        <p:txBody>
          <a:bodyPr/>
          <a:lstStyle/>
          <a:p>
            <a:r>
              <a:rPr lang="en-US" b="1" dirty="0">
                <a:solidFill>
                  <a:srgbClr val="4451A3"/>
                </a:solidFill>
                <a:latin typeface="+mn-lt"/>
                <a:cs typeface="Arial" panose="020B0604020202020204" pitchFamily="34" charset="0"/>
              </a:rPr>
              <a:t>How is Antarctica threatened?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88DFDDD-7C26-35A2-E88F-A4F80F4DC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801391"/>
            <a:ext cx="5425766" cy="54292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600" b="1" dirty="0">
                <a:solidFill>
                  <a:schemeClr val="bg1"/>
                </a:solidFill>
              </a:rPr>
              <a:t>Activity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32845-AD58-D546-B979-8F7DB26DF7D9}"/>
              </a:ext>
            </a:extLst>
          </p:cNvPr>
          <p:cNvSpPr txBox="1"/>
          <p:nvPr/>
        </p:nvSpPr>
        <p:spPr>
          <a:xfrm>
            <a:off x="474971" y="2637608"/>
            <a:ext cx="7556922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Working in your groups, look at the information you have been given. </a:t>
            </a:r>
            <a:r>
              <a:rPr lang="en-US" sz="22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4451A3"/>
                </a:solidFill>
              </a:rPr>
              <a:t>Create a short presentation </a:t>
            </a:r>
            <a:r>
              <a:rPr lang="en-GB" sz="2200" dirty="0"/>
              <a:t>in any format you wish i.e. a poem, song, poster, news report etc to highlight the key points of the threat. </a:t>
            </a:r>
            <a:r>
              <a:rPr lang="en-US" sz="22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Focus particularly on the </a:t>
            </a:r>
            <a:r>
              <a:rPr lang="en-GB" sz="2200" b="1" dirty="0">
                <a:solidFill>
                  <a:srgbClr val="4451A3"/>
                </a:solidFill>
              </a:rPr>
              <a:t>threat to the biodiversity </a:t>
            </a:r>
            <a:r>
              <a:rPr lang="en-GB" sz="2200" dirty="0"/>
              <a:t>in Antarctica. </a:t>
            </a:r>
            <a:r>
              <a:rPr lang="en-US" sz="22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b="1" dirty="0">
                <a:solidFill>
                  <a:srgbClr val="4451A3"/>
                </a:solidFill>
              </a:rPr>
              <a:t>Present your ideas </a:t>
            </a:r>
            <a:r>
              <a:rPr lang="en-GB" sz="2200" dirty="0"/>
              <a:t>to the rest of the class so that they can summarise it for their own notes. </a:t>
            </a:r>
            <a:r>
              <a:rPr lang="en-US" sz="2200" dirty="0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1833340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B7AA-1F4B-242C-3003-4D69BE78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49832E-8E96-2A1D-CBA4-4CE04867129B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4451A3"/>
                </a:solidFill>
                <a:latin typeface="+mn-lt"/>
                <a:cs typeface="Arial" panose="020B0604020202020204" pitchFamily="34" charset="0"/>
              </a:rPr>
              <a:t>Meet polar scientists supporting conservation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8ECE9D-A1FB-C090-8016-46879711DA7C}"/>
              </a:ext>
            </a:extLst>
          </p:cNvPr>
          <p:cNvSpPr/>
          <p:nvPr/>
        </p:nvSpPr>
        <p:spPr>
          <a:xfrm>
            <a:off x="-494" y="1461540"/>
            <a:ext cx="3371421" cy="4593271"/>
          </a:xfrm>
          <a:prstGeom prst="rect">
            <a:avLst/>
          </a:prstGeom>
          <a:solidFill>
            <a:srgbClr val="4451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E5665-8B04-BF66-52D3-BB9FBA83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2713071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200" b="1" dirty="0">
                <a:solidFill>
                  <a:schemeClr val="bg1"/>
                </a:solidFill>
              </a:rPr>
              <a:t>Conservation is one of the most effective ways to manage biodiversity.</a:t>
            </a:r>
            <a:endParaRPr lang="en-GB" sz="2200" b="1" dirty="0">
              <a:solidFill>
                <a:schemeClr val="bg1"/>
              </a:solidFill>
              <a:latin typeface="Apto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 dirty="0">
                <a:solidFill>
                  <a:schemeClr val="bg1"/>
                </a:solidFill>
              </a:rPr>
              <a:t>This is a group of scientists working at British Antarctic Survey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800" dirty="0">
                <a:solidFill>
                  <a:schemeClr val="bg1"/>
                </a:solidFill>
              </a:rPr>
              <a:t>Note down what they are doing - as well as any critiques you may have on what is (or isn’t) being done by these scientists.</a:t>
            </a:r>
            <a:endParaRPr lang="en-GB" sz="1800" b="1" dirty="0">
              <a:solidFill>
                <a:schemeClr val="bg1"/>
              </a:solidFill>
              <a:latin typeface="Aptos"/>
            </a:endParaRPr>
          </a:p>
        </p:txBody>
      </p:sp>
      <p:pic>
        <p:nvPicPr>
          <p:cNvPr id="2" name="Online Media 1" descr="Protecting sensitive species and habitats in Antarctica and beyond | NERC Impact Awards 2023">
            <a:hlinkClick r:id="" action="ppaction://media"/>
            <a:extLst>
              <a:ext uri="{FF2B5EF4-FFF2-40B4-BE49-F238E27FC236}">
                <a16:creationId xmlns:a16="http://schemas.microsoft.com/office/drawing/2014/main" id="{E96E8B2D-655B-B22A-3F28-ED8A91D398F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47139" y="1436826"/>
            <a:ext cx="8644861" cy="488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5B7AA-1F4B-242C-3003-4D69BE787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149832E-8E96-2A1D-CBA4-4CE04867129B}"/>
              </a:ext>
            </a:extLst>
          </p:cNvPr>
          <p:cNvSpPr txBox="1">
            <a:spLocks/>
          </p:cNvSpPr>
          <p:nvPr/>
        </p:nvSpPr>
        <p:spPr>
          <a:xfrm>
            <a:off x="474972" y="229380"/>
            <a:ext cx="11540816" cy="1442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Meet a polar scientist studying penguins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8ECE9D-A1FB-C090-8016-46879711DA7C}"/>
              </a:ext>
            </a:extLst>
          </p:cNvPr>
          <p:cNvSpPr/>
          <p:nvPr/>
        </p:nvSpPr>
        <p:spPr>
          <a:xfrm>
            <a:off x="-494" y="1436826"/>
            <a:ext cx="3072167" cy="4786993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E5665-8B04-BF66-52D3-BB9FBA830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2" y="1589945"/>
            <a:ext cx="2453967" cy="415363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2000" b="1">
                <a:solidFill>
                  <a:schemeClr val="bg1"/>
                </a:solidFill>
                <a:latin typeface="Aptos"/>
              </a:rPr>
              <a:t>Dr Peter Fretwell</a:t>
            </a:r>
            <a:br>
              <a:rPr lang="en-GB" sz="2000" b="1"/>
            </a:br>
            <a:r>
              <a:rPr lang="en-GB" sz="2000">
                <a:solidFill>
                  <a:schemeClr val="bg1"/>
                </a:solidFill>
                <a:latin typeface="Aptos"/>
              </a:rPr>
              <a:t>works for British Antarctic Survey. </a:t>
            </a:r>
            <a:endParaRPr lang="en-GB" sz="2000" b="1">
              <a:solidFill>
                <a:schemeClr val="bg1"/>
              </a:solidFill>
              <a:latin typeface="Aptos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 sz="1800">
                <a:solidFill>
                  <a:schemeClr val="bg1"/>
                </a:solidFill>
                <a:latin typeface="Aptos"/>
              </a:rPr>
              <a:t>He studies how climate change is slowly causing Emperor penguins in Antarctica to become extinct.</a:t>
            </a:r>
            <a:br>
              <a:rPr lang="en-GB" sz="1800">
                <a:solidFill>
                  <a:schemeClr val="bg1"/>
                </a:solidFill>
                <a:latin typeface="Aptos"/>
              </a:rPr>
            </a:br>
            <a:br>
              <a:rPr lang="en-GB" sz="1800">
                <a:solidFill>
                  <a:schemeClr val="bg1"/>
                </a:solidFill>
                <a:latin typeface="Aptos"/>
              </a:rPr>
            </a:br>
            <a:r>
              <a:rPr lang="en-GB" sz="1800">
                <a:solidFill>
                  <a:schemeClr val="bg1"/>
                </a:solidFill>
                <a:latin typeface="Aptos"/>
              </a:rPr>
              <a:t>He finds and counts penguins using satellite images – you can see penguin poo from space!</a:t>
            </a:r>
          </a:p>
          <a:p>
            <a:pPr marL="0" indent="0">
              <a:lnSpc>
                <a:spcPct val="100000"/>
              </a:lnSpc>
              <a:buNone/>
            </a:pPr>
            <a:endParaRPr lang="en-GB" sz="1800">
              <a:solidFill>
                <a:schemeClr val="bg1"/>
              </a:solidFill>
              <a:latin typeface="Aptos"/>
            </a:endParaRPr>
          </a:p>
        </p:txBody>
      </p:sp>
      <p:pic>
        <p:nvPicPr>
          <p:cNvPr id="2" name="Online Media 1" descr="Emperor penguins facing extinction? Huge 22% population drop explained | British Antarctic Survey">
            <a:hlinkClick r:id="" action="ppaction://media"/>
            <a:extLst>
              <a:ext uri="{FF2B5EF4-FFF2-40B4-BE49-F238E27FC236}">
                <a16:creationId xmlns:a16="http://schemas.microsoft.com/office/drawing/2014/main" id="{76B9FF01-9AA1-7C69-4791-68876BEF256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203677" y="1436826"/>
            <a:ext cx="8988323" cy="507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0B58803-3C48-E87B-4836-B165525733F2}"/>
              </a:ext>
            </a:extLst>
          </p:cNvPr>
          <p:cNvSpPr/>
          <p:nvPr/>
        </p:nvSpPr>
        <p:spPr>
          <a:xfrm>
            <a:off x="0" y="1727949"/>
            <a:ext cx="8822724" cy="1163532"/>
          </a:xfrm>
          <a:prstGeom prst="rect">
            <a:avLst/>
          </a:prstGeom>
          <a:solidFill>
            <a:srgbClr val="DF2B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0F88F21-B60C-5727-A19D-200F6CB97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972" y="501963"/>
            <a:ext cx="11189806" cy="9436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F2B2B"/>
                </a:solidFill>
                <a:latin typeface="+mn-lt"/>
                <a:cs typeface="Arial" panose="020B0604020202020204" pitchFamily="34" charset="0"/>
              </a:rPr>
              <a:t>The Antarctic Biome: Exam Question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80A7A7F-000E-D95A-8366-74B39556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71" y="1801391"/>
            <a:ext cx="8075905" cy="71590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dirty="0">
                <a:solidFill>
                  <a:schemeClr val="bg1"/>
                </a:solidFill>
              </a:rPr>
              <a:t>Evaluate the </a:t>
            </a:r>
            <a:r>
              <a:rPr lang="en-GB" b="1" dirty="0">
                <a:solidFill>
                  <a:schemeClr val="bg1"/>
                </a:solidFill>
              </a:rPr>
              <a:t>effectiveness</a:t>
            </a:r>
            <a:r>
              <a:rPr lang="en-GB" dirty="0">
                <a:solidFill>
                  <a:schemeClr val="bg1"/>
                </a:solidFill>
              </a:rPr>
              <a:t> of a method to manage the threats to biodiversity in Antarctica. ​</a:t>
            </a:r>
            <a:endParaRPr lang="en-GB" sz="26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11BF7E-90B6-F3DA-890D-76DB17F15470}"/>
              </a:ext>
            </a:extLst>
          </p:cNvPr>
          <p:cNvSpPr txBox="1"/>
          <p:nvPr/>
        </p:nvSpPr>
        <p:spPr>
          <a:xfrm>
            <a:off x="474971" y="3247494"/>
            <a:ext cx="1042368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GB" sz="2200" b="1" dirty="0">
                <a:solidFill>
                  <a:srgbClr val="DF2A2A"/>
                </a:solidFill>
              </a:rPr>
              <a:t>Tips</a:t>
            </a:r>
            <a:r>
              <a:rPr lang="en-US" sz="2200" b="1" dirty="0">
                <a:solidFill>
                  <a:srgbClr val="DF2A2A"/>
                </a:solidFill>
              </a:rPr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Use the </a:t>
            </a:r>
            <a:r>
              <a:rPr lang="en-GB" sz="2200" b="1" dirty="0">
                <a:solidFill>
                  <a:srgbClr val="DF2A2A"/>
                </a:solidFill>
              </a:rPr>
              <a:t>wording</a:t>
            </a:r>
            <a:r>
              <a:rPr lang="en-GB" sz="2200" dirty="0"/>
              <a:t> from the </a:t>
            </a:r>
            <a:r>
              <a:rPr lang="en-GB" sz="2200" b="1" dirty="0">
                <a:solidFill>
                  <a:srgbClr val="DF2A2A"/>
                </a:solidFill>
              </a:rPr>
              <a:t>question</a:t>
            </a:r>
            <a:r>
              <a:rPr lang="en-GB" sz="2200" dirty="0"/>
              <a:t> within your answer. This is usually most effective at the start or the end of your sentence. </a:t>
            </a:r>
            <a:r>
              <a:rPr lang="en-US" sz="22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Make sure you provide </a:t>
            </a:r>
            <a:r>
              <a:rPr lang="en-GB" sz="2200" b="1" dirty="0">
                <a:solidFill>
                  <a:srgbClr val="DF2A2A"/>
                </a:solidFill>
              </a:rPr>
              <a:t>one point </a:t>
            </a:r>
            <a:r>
              <a:rPr lang="en-GB" sz="2200" dirty="0"/>
              <a:t>looking at how effective it is and one that looks at how it isn’t that effective. These should be </a:t>
            </a:r>
            <a:r>
              <a:rPr lang="en-GB" sz="2200" b="1" dirty="0">
                <a:solidFill>
                  <a:srgbClr val="DF2A2A"/>
                </a:solidFill>
              </a:rPr>
              <a:t>balanced</a:t>
            </a:r>
            <a:r>
              <a:rPr lang="en-GB" sz="2200" dirty="0"/>
              <a:t>. </a:t>
            </a:r>
            <a:r>
              <a:rPr lang="en-US" sz="2200" dirty="0"/>
              <a:t>​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200" dirty="0"/>
              <a:t>Your </a:t>
            </a:r>
            <a:r>
              <a:rPr lang="en-GB" sz="2200" b="1" dirty="0">
                <a:solidFill>
                  <a:srgbClr val="DF2A2A"/>
                </a:solidFill>
              </a:rPr>
              <a:t>final paragraph </a:t>
            </a:r>
            <a:r>
              <a:rPr lang="en-GB" sz="2200" dirty="0"/>
              <a:t>should be a </a:t>
            </a:r>
            <a:r>
              <a:rPr lang="en-GB" sz="2200" b="1" dirty="0">
                <a:solidFill>
                  <a:srgbClr val="DF2A2A"/>
                </a:solidFill>
              </a:rPr>
              <a:t>conclusion</a:t>
            </a:r>
            <a:r>
              <a:rPr lang="en-GB" sz="2200" b="1" dirty="0"/>
              <a:t>,</a:t>
            </a:r>
            <a:r>
              <a:rPr lang="en-GB" sz="2200" dirty="0"/>
              <a:t> again using the wording from the question but make a </a:t>
            </a:r>
            <a:r>
              <a:rPr lang="en-GB" sz="2200" b="1" dirty="0">
                <a:solidFill>
                  <a:srgbClr val="DF2A2A"/>
                </a:solidFill>
              </a:rPr>
              <a:t>clear decision </a:t>
            </a:r>
            <a:r>
              <a:rPr lang="en-GB" sz="2200" dirty="0"/>
              <a:t>identifying whether you think the method is or isn’t effective. It’s ok to say that it’s not completely one way or the other. </a:t>
            </a:r>
            <a:r>
              <a:rPr lang="en-US" sz="2200" dirty="0"/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328459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6DDD18A750E74DA7335789FEFC0592" ma:contentTypeVersion="13" ma:contentTypeDescription="Create a new document." ma:contentTypeScope="" ma:versionID="26bad123f733c2b769a546647b105d4a">
  <xsd:schema xmlns:xsd="http://www.w3.org/2001/XMLSchema" xmlns:xs="http://www.w3.org/2001/XMLSchema" xmlns:p="http://schemas.microsoft.com/office/2006/metadata/properties" xmlns:ns2="b8361a23-32d0-4b68-affe-0c1a7de4f36f" xmlns:ns3="f5f04553-c8f0-433c-9710-7b2799b82bd5" targetNamespace="http://schemas.microsoft.com/office/2006/metadata/properties" ma:root="true" ma:fieldsID="4cce1ee11b64d49ee506c6f2cf301c11" ns2:_="" ns3:_="">
    <xsd:import namespace="b8361a23-32d0-4b68-affe-0c1a7de4f36f"/>
    <xsd:import namespace="f5f04553-c8f0-433c-9710-7b2799b82b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61a23-32d0-4b68-affe-0c1a7de4f3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b5439e4-fe58-4e0a-aec0-5a31820401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f04553-c8f0-433c-9710-7b2799b82bd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7f61459-678c-4b9e-af6f-222d08f7e094}" ma:internalName="TaxCatchAll" ma:showField="CatchAllData" ma:web="f5f04553-c8f0-433c-9710-7b2799b82b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8361a23-32d0-4b68-affe-0c1a7de4f36f">
      <Terms xmlns="http://schemas.microsoft.com/office/infopath/2007/PartnerControls"/>
    </lcf76f155ced4ddcb4097134ff3c332f>
    <TaxCatchAll xmlns="f5f04553-c8f0-433c-9710-7b2799b82bd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E887FB-E00E-48BD-B422-F226A795EF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361a23-32d0-4b68-affe-0c1a7de4f36f"/>
    <ds:schemaRef ds:uri="f5f04553-c8f0-433c-9710-7b2799b82b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48072D-448E-426F-92F2-CDDC5D1152F1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http://www.w3.org/XML/1998/namespace"/>
    <ds:schemaRef ds:uri="f5f04553-c8f0-433c-9710-7b2799b82bd5"/>
    <ds:schemaRef ds:uri="b8361a23-32d0-4b68-affe-0c1a7de4f3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547E423-685E-48FB-95EB-D2DDA9285D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454</Words>
  <Application>Microsoft Office PowerPoint</Application>
  <PresentationFormat>Widescreen</PresentationFormat>
  <Paragraphs>35</Paragraphs>
  <Slides>8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office theme</vt:lpstr>
      <vt:lpstr>Biodiversity under threat</vt:lpstr>
      <vt:lpstr>Biodiversity under threat</vt:lpstr>
      <vt:lpstr>Threats to Antarctica</vt:lpstr>
      <vt:lpstr>Threats to Antarctica</vt:lpstr>
      <vt:lpstr>How is Antarctica threatened?</vt:lpstr>
      <vt:lpstr>PowerPoint Presentation</vt:lpstr>
      <vt:lpstr>PowerPoint Presentation</vt:lpstr>
      <vt:lpstr>The Antarctic Biome: Exam Question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Emily Newton - BAS</cp:lastModifiedBy>
  <cp:revision>6</cp:revision>
  <dcterms:created xsi:type="dcterms:W3CDTF">2025-09-11T12:50:54Z</dcterms:created>
  <dcterms:modified xsi:type="dcterms:W3CDTF">2025-09-23T12:13:48Z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0x010100566DDD18A750E74DA7335789FEFC0592</vt:lpwstr>
  </property>
  <property fmtid="{D5CDD505-2E9C-101B-9397-08002B2CF9AE}" pid="3" name="MediaServiceImageTags">
    <vt:lpwstr/>
  </property>
</Properties>
</file>